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343" r:id="rId6"/>
    <p:sldId id="278" r:id="rId7"/>
    <p:sldId id="339" r:id="rId8"/>
    <p:sldId id="337" r:id="rId9"/>
    <p:sldId id="357" r:id="rId10"/>
    <p:sldId id="344" r:id="rId11"/>
    <p:sldId id="345" r:id="rId12"/>
    <p:sldId id="358" r:id="rId13"/>
    <p:sldId id="359" r:id="rId14"/>
    <p:sldId id="340" r:id="rId15"/>
    <p:sldId id="341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409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08" y="-11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71736" y="2214560"/>
            <a:ext cx="45720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 +    =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571486"/>
            <a:ext cx="72152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水果店运进橘子       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卖了       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又运进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现在水果店有橘子多少吨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071670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00364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000496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929058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833757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1643042" y="3214692"/>
            <a:ext cx="61436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答：现在水果店有橘子    吨。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285852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929190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429256" y="307181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85918" y="3000378"/>
            <a:ext cx="607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+    )-     = 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571486"/>
            <a:ext cx="721523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修路队修一条公路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第一周修了       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第二周修了        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第三周比前面两周修的总和少       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第三周修了多少千米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071670" y="27289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81013" y="27289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95459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643174" y="10858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190947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1643042" y="4014804"/>
            <a:ext cx="61436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答：第三周修了    千米。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976105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224153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4429124" y="385763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643188"/>
            <a:ext cx="27860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571486"/>
            <a:ext cx="721523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分钟的体育课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做准备活动用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老师示范用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       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其余时间学生自由活动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学生自由活动的时间是多少小时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14480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14810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358082" y="50004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286248" y="2657482"/>
            <a:ext cx="4857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 -     =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643306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795525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795657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786578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1142976" y="3929072"/>
            <a:ext cx="67866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答：学生自由活动时间是     小时。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429256" y="371475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571486"/>
            <a:ext cx="72152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班的同学在母亲节都表达了对妈妈的节日祝福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       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同学送了鲜花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同学给了妈妈一个香香的吻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其余的同学都送上了自制的贺卡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送自制贺卡的同学占全班的几分之几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428992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858016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000364" y="3286130"/>
            <a:ext cx="4857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     -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652517" y="307181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795525" y="308611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786446" y="307181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142976" y="4048794"/>
            <a:ext cx="67866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答：送自制贺卡的同学占全班的     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429388" y="378619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714362"/>
            <a:ext cx="7429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某商店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月份的任务额是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实际上半月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完成了任务额的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下半月完成了任务额的        。超额完成任务额的几分之几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071934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71604" y="19431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000364" y="2643188"/>
            <a:ext cx="30718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-1=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428992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00298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500166" y="3643320"/>
            <a:ext cx="55721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答：超额完成任务额的     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786314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357818" y="35718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分数加减混合运算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571486"/>
            <a:ext cx="82153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整数加减法的运算顺序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有括号的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没有括号的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的顺序进行计算。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26+49+74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可以先计算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这样计算比较简便。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86578" y="714362"/>
            <a:ext cx="12666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括号里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44631" y="1285866"/>
            <a:ext cx="162736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从左往右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8662" y="2571750"/>
            <a:ext cx="380745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26       74      100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28662" y="3262976"/>
            <a:ext cx="380745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100      49      149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1071552"/>
            <a:ext cx="721523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整数加法中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加法交换律用字母表示为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a+b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加法结合律用字母表示为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a+b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)+c=a+(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b+c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252" y="1834216"/>
            <a:ext cx="36580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4942" y="1857370"/>
            <a:ext cx="36580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928662" y="857238"/>
            <a:ext cx="69294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+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+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+        =                   +      -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+       =                    -      +       =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333031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3357554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2285984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6" name="表格 55"/>
          <p:cNvGraphicFramePr>
            <a:graphicFrameLocks noGrp="1"/>
          </p:cNvGraphicFramePr>
          <p:nvPr/>
        </p:nvGraphicFramePr>
        <p:xfrm>
          <a:off x="4786314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4786314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7510169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9" name="表格 58"/>
          <p:cNvGraphicFramePr>
            <a:graphicFrameLocks noGrp="1"/>
          </p:cNvGraphicFramePr>
          <p:nvPr/>
        </p:nvGraphicFramePr>
        <p:xfrm>
          <a:off x="3500430" y="17859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/>
        </p:nvGraphicFramePr>
        <p:xfrm>
          <a:off x="7500958" y="17859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" name="表格 60"/>
          <p:cNvGraphicFramePr>
            <a:graphicFrameLocks noGrp="1"/>
          </p:cNvGraphicFramePr>
          <p:nvPr/>
        </p:nvGraphicFramePr>
        <p:xfrm>
          <a:off x="1261725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5643570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3" name="表格 62"/>
          <p:cNvGraphicFramePr>
            <a:graphicFrameLocks noGrp="1"/>
          </p:cNvGraphicFramePr>
          <p:nvPr/>
        </p:nvGraphicFramePr>
        <p:xfrm>
          <a:off x="3357554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7500958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5" name="表格 64"/>
          <p:cNvGraphicFramePr>
            <a:graphicFrameLocks noGrp="1"/>
          </p:cNvGraphicFramePr>
          <p:nvPr/>
        </p:nvGraphicFramePr>
        <p:xfrm>
          <a:off x="5643570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6" name="表格 65"/>
          <p:cNvGraphicFramePr>
            <a:graphicFrameLocks noGrp="1"/>
          </p:cNvGraphicFramePr>
          <p:nvPr/>
        </p:nvGraphicFramePr>
        <p:xfrm>
          <a:off x="4786314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" name="表格 66"/>
          <p:cNvGraphicFramePr>
            <a:graphicFrameLocks noGrp="1"/>
          </p:cNvGraphicFramePr>
          <p:nvPr/>
        </p:nvGraphicFramePr>
        <p:xfrm>
          <a:off x="5667697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" name="表格 67"/>
          <p:cNvGraphicFramePr>
            <a:graphicFrameLocks noGrp="1"/>
          </p:cNvGraphicFramePr>
          <p:nvPr/>
        </p:nvGraphicFramePr>
        <p:xfrm>
          <a:off x="6572264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9" name="表格 68"/>
          <p:cNvGraphicFramePr>
            <a:graphicFrameLocks noGrp="1"/>
          </p:cNvGraphicFramePr>
          <p:nvPr/>
        </p:nvGraphicFramePr>
        <p:xfrm>
          <a:off x="6572264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0" name="表格 69"/>
          <p:cNvGraphicFramePr>
            <a:graphicFrameLocks noGrp="1"/>
          </p:cNvGraphicFramePr>
          <p:nvPr/>
        </p:nvGraphicFramePr>
        <p:xfrm>
          <a:off x="2333295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1" name="表格 70"/>
          <p:cNvGraphicFramePr>
            <a:graphicFrameLocks noGrp="1"/>
          </p:cNvGraphicFramePr>
          <p:nvPr/>
        </p:nvGraphicFramePr>
        <p:xfrm>
          <a:off x="404469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2" name="表格 71"/>
          <p:cNvGraphicFramePr>
            <a:graphicFrameLocks noGrp="1"/>
          </p:cNvGraphicFramePr>
          <p:nvPr/>
        </p:nvGraphicFramePr>
        <p:xfrm>
          <a:off x="1285852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3" name="表格 72"/>
          <p:cNvGraphicFramePr>
            <a:graphicFrameLocks noGrp="1"/>
          </p:cNvGraphicFramePr>
          <p:nvPr/>
        </p:nvGraphicFramePr>
        <p:xfrm>
          <a:off x="357158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4" name="表格 73"/>
          <p:cNvGraphicFramePr>
            <a:graphicFrameLocks noGrp="1"/>
          </p:cNvGraphicFramePr>
          <p:nvPr/>
        </p:nvGraphicFramePr>
        <p:xfrm>
          <a:off x="2428860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5" name="表格 74"/>
          <p:cNvGraphicFramePr>
            <a:graphicFrameLocks noGrp="1"/>
          </p:cNvGraphicFramePr>
          <p:nvPr/>
        </p:nvGraphicFramePr>
        <p:xfrm>
          <a:off x="1333163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6" name="表格 75"/>
          <p:cNvGraphicFramePr>
            <a:graphicFrameLocks noGrp="1"/>
          </p:cNvGraphicFramePr>
          <p:nvPr/>
        </p:nvGraphicFramePr>
        <p:xfrm>
          <a:off x="6643702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8662" y="857238"/>
            <a:ext cx="7715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-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        +       =</a:t>
            </a:r>
          </a:p>
          <a:p>
            <a:pPr>
              <a:lnSpc>
                <a:spcPct val="20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-        =                    -        +        =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33031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357554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357422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7510169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3500430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7938797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368090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5429256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4786314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5725808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6357950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6786578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357158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2428860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1333163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1538" y="1472507"/>
            <a:ext cx="72866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 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         +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-(        +       )                  -(       +      )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+                              +        -</a:t>
            </a:r>
          </a:p>
        </p:txBody>
      </p:sp>
      <p:sp>
        <p:nvSpPr>
          <p:cNvPr id="12" name="矩形 11"/>
          <p:cNvSpPr/>
          <p:nvPr/>
        </p:nvSpPr>
        <p:spPr>
          <a:xfrm>
            <a:off x="500034" y="571486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071934" y="121442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71472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643174" y="128586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571604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666754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762451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3643306" y="1428742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8001024" y="121442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7572396" y="1428742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571472" y="221456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714480" y="221456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2857488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4929190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5929322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6833889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618783" y="328613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1500166" y="328613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2643174" y="328613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4868552" y="335756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6000760" y="337186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6976765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4143372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" name="矩形 51"/>
          <p:cNvSpPr/>
          <p:nvPr/>
        </p:nvSpPr>
        <p:spPr>
          <a:xfrm>
            <a:off x="3714744" y="2500312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8072462" y="221456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矩形 53"/>
          <p:cNvSpPr/>
          <p:nvPr/>
        </p:nvSpPr>
        <p:spPr>
          <a:xfrm>
            <a:off x="7643834" y="2428874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3714744" y="328613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" name="矩形 55"/>
          <p:cNvSpPr/>
          <p:nvPr/>
        </p:nvSpPr>
        <p:spPr>
          <a:xfrm>
            <a:off x="3286116" y="3500444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8001024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" name="矩形 57"/>
          <p:cNvSpPr/>
          <p:nvPr/>
        </p:nvSpPr>
        <p:spPr>
          <a:xfrm>
            <a:off x="7572396" y="3571882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8" grpId="0"/>
      <p:bldP spid="52" grpId="0"/>
      <p:bldP spid="54" grpId="0"/>
      <p:bldP spid="56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57224" y="1472507"/>
            <a:ext cx="72866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+        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-                            1-        -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-1+                                     +(        +      )</a:t>
            </a:r>
          </a:p>
        </p:txBody>
      </p:sp>
      <p:sp>
        <p:nvSpPr>
          <p:cNvPr id="12" name="矩形 11"/>
          <p:cNvSpPr/>
          <p:nvPr/>
        </p:nvSpPr>
        <p:spPr>
          <a:xfrm>
            <a:off x="500034" y="571486"/>
            <a:ext cx="735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用简便方法计算下面各题。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7158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285984" y="128586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357290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000628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929322" y="128586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4000496" y="1500180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357158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357290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2428860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5715008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6715140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404469" y="328613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1904667" y="328613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4939990" y="335756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6143636" y="337186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7180279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8438863" y="128586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矩形 53"/>
          <p:cNvSpPr/>
          <p:nvPr/>
        </p:nvSpPr>
        <p:spPr>
          <a:xfrm>
            <a:off x="7867359" y="1500180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3500430" y="221456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" name="矩形 57"/>
          <p:cNvSpPr/>
          <p:nvPr/>
        </p:nvSpPr>
        <p:spPr>
          <a:xfrm>
            <a:off x="3071802" y="2428874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428992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7083130" y="128586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7286644" y="2428874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14612" y="3429006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9" name="表格 58"/>
          <p:cNvGraphicFramePr>
            <a:graphicFrameLocks noGrp="1"/>
          </p:cNvGraphicFramePr>
          <p:nvPr/>
        </p:nvGraphicFramePr>
        <p:xfrm>
          <a:off x="8347414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矩形 59"/>
          <p:cNvSpPr/>
          <p:nvPr/>
        </p:nvSpPr>
        <p:spPr>
          <a:xfrm>
            <a:off x="7847348" y="3571882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4" grpId="0"/>
      <p:bldP spid="58" grpId="0"/>
      <p:bldP spid="35" grpId="0"/>
      <p:bldP spid="36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0034" y="1000114"/>
            <a:ext cx="800105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阳阳倒了一杯饮料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先喝一半后加满水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又加满水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最后全部喝下。阳阳喝的饮料和水哪个多些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3929058" y="2786064"/>
            <a:ext cx="42148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   +    =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7643834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1285852" y="2857502"/>
            <a:ext cx="1857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杯</a:t>
            </a:r>
          </a:p>
        </p:txBody>
      </p:sp>
      <p:sp>
        <p:nvSpPr>
          <p:cNvPr id="14" name="矩形 13"/>
          <p:cNvSpPr/>
          <p:nvPr/>
        </p:nvSpPr>
        <p:spPr>
          <a:xfrm>
            <a:off x="2428860" y="3857634"/>
            <a:ext cx="3643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喝的饮料多些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714876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643570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510037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724</Words>
  <Application>WPS 演示</Application>
  <PresentationFormat>全屏显示(16:9)</PresentationFormat>
  <Paragraphs>322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340</cp:revision>
  <dcterms:created xsi:type="dcterms:W3CDTF">2018-12-06T02:32:00Z</dcterms:created>
  <dcterms:modified xsi:type="dcterms:W3CDTF">2020-11-04T06:00:50Z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